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4" r:id="rId9"/>
    <p:sldId id="261" r:id="rId10"/>
    <p:sldId id="266" r:id="rId11"/>
    <p:sldId id="268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A6D8F1-CF57-423B-A245-CCBA62B2C843}" v="129" dt="2026-09-21T16:10:24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2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Crick" userId="06480223c7ecb494" providerId="LiveId" clId="{B3DE7EDB-5EE7-4D5B-86F3-80D2886583A4}"/>
    <pc:docChg chg="custSel addSld delSld modSld sldOrd">
      <pc:chgData name="David Crick" userId="06480223c7ecb494" providerId="LiveId" clId="{B3DE7EDB-5EE7-4D5B-86F3-80D2886583A4}" dt="2026-09-21T16:10:24.381" v="1004"/>
      <pc:docMkLst>
        <pc:docMk/>
      </pc:docMkLst>
      <pc:sldChg chg="addSp modSp new mod setBg">
        <pc:chgData name="David Crick" userId="06480223c7ecb494" providerId="LiveId" clId="{B3DE7EDB-5EE7-4D5B-86F3-80D2886583A4}" dt="2026-09-18T11:06:32.720" v="93" actId="1076"/>
        <pc:sldMkLst>
          <pc:docMk/>
          <pc:sldMk cId="3617729952" sldId="256"/>
        </pc:sldMkLst>
        <pc:spChg chg="mod">
          <ac:chgData name="David Crick" userId="06480223c7ecb494" providerId="LiveId" clId="{B3DE7EDB-5EE7-4D5B-86F3-80D2886583A4}" dt="2026-09-18T11:06:19.969" v="91" actId="26606"/>
          <ac:spMkLst>
            <pc:docMk/>
            <pc:sldMk cId="3617729952" sldId="256"/>
            <ac:spMk id="2" creationId="{2E2FA2E8-AC59-C4BF-5376-A9411F8B7A2C}"/>
          </ac:spMkLst>
        </pc:spChg>
        <pc:spChg chg="mod">
          <ac:chgData name="David Crick" userId="06480223c7ecb494" providerId="LiveId" clId="{B3DE7EDB-5EE7-4D5B-86F3-80D2886583A4}" dt="2026-09-18T11:06:19.969" v="91" actId="26606"/>
          <ac:spMkLst>
            <pc:docMk/>
            <pc:sldMk cId="3617729952" sldId="256"/>
            <ac:spMk id="3" creationId="{3BF8B39E-7FCB-F121-3908-BE87A57C1C83}"/>
          </ac:spMkLst>
        </pc:spChg>
        <pc:spChg chg="add">
          <ac:chgData name="David Crick" userId="06480223c7ecb494" providerId="LiveId" clId="{B3DE7EDB-5EE7-4D5B-86F3-80D2886583A4}" dt="2026-09-18T11:06:19.969" v="91" actId="26606"/>
          <ac:spMkLst>
            <pc:docMk/>
            <pc:sldMk cId="3617729952" sldId="256"/>
            <ac:spMk id="10" creationId="{8538EBC2-0B11-4732-8715-799409C4A914}"/>
          </ac:spMkLst>
        </pc:spChg>
        <pc:spChg chg="add">
          <ac:chgData name="David Crick" userId="06480223c7ecb494" providerId="LiveId" clId="{B3DE7EDB-5EE7-4D5B-86F3-80D2886583A4}" dt="2026-09-18T11:06:19.969" v="91" actId="26606"/>
          <ac:spMkLst>
            <pc:docMk/>
            <pc:sldMk cId="3617729952" sldId="256"/>
            <ac:spMk id="12" creationId="{CE3C5560-7A9C-489F-9148-18C5E1D0F0B2}"/>
          </ac:spMkLst>
        </pc:spChg>
        <pc:spChg chg="add">
          <ac:chgData name="David Crick" userId="06480223c7ecb494" providerId="LiveId" clId="{B3DE7EDB-5EE7-4D5B-86F3-80D2886583A4}" dt="2026-09-18T11:06:19.969" v="91" actId="26606"/>
          <ac:spMkLst>
            <pc:docMk/>
            <pc:sldMk cId="3617729952" sldId="256"/>
            <ac:spMk id="16" creationId="{508BEF50-7B1E-49A4-BC19-5F4F1D755E64}"/>
          </ac:spMkLst>
        </pc:spChg>
        <pc:spChg chg="add">
          <ac:chgData name="David Crick" userId="06480223c7ecb494" providerId="LiveId" clId="{B3DE7EDB-5EE7-4D5B-86F3-80D2886583A4}" dt="2026-09-18T11:06:19.969" v="91" actId="26606"/>
          <ac:spMkLst>
            <pc:docMk/>
            <pc:sldMk cId="3617729952" sldId="256"/>
            <ac:spMk id="18" creationId="{3FBAD350-5664-4811-A208-657FB882D350}"/>
          </ac:spMkLst>
        </pc:spChg>
        <pc:spChg chg="add">
          <ac:chgData name="David Crick" userId="06480223c7ecb494" providerId="LiveId" clId="{B3DE7EDB-5EE7-4D5B-86F3-80D2886583A4}" dt="2026-09-18T11:06:19.969" v="91" actId="26606"/>
          <ac:spMkLst>
            <pc:docMk/>
            <pc:sldMk cId="3617729952" sldId="256"/>
            <ac:spMk id="20" creationId="{C39ADB8F-D187-49D7-BDCF-C1B6DC727068}"/>
          </ac:spMkLst>
        </pc:spChg>
        <pc:picChg chg="add mod">
          <ac:chgData name="David Crick" userId="06480223c7ecb494" providerId="LiveId" clId="{B3DE7EDB-5EE7-4D5B-86F3-80D2886583A4}" dt="2026-09-18T11:06:32.720" v="93" actId="1076"/>
          <ac:picMkLst>
            <pc:docMk/>
            <pc:sldMk cId="3617729952" sldId="256"/>
            <ac:picMk id="5" creationId="{226B37AC-E95D-7D8E-823D-E90C7A577FEE}"/>
          </ac:picMkLst>
        </pc:picChg>
        <pc:cxnChg chg="add">
          <ac:chgData name="David Crick" userId="06480223c7ecb494" providerId="LiveId" clId="{B3DE7EDB-5EE7-4D5B-86F3-80D2886583A4}" dt="2026-09-18T11:06:19.969" v="91" actId="26606"/>
          <ac:cxnSpMkLst>
            <pc:docMk/>
            <pc:sldMk cId="3617729952" sldId="256"/>
            <ac:cxnSpMk id="14" creationId="{56020367-4FD5-4596-8E10-C5F095CD8DBF}"/>
          </ac:cxnSpMkLst>
        </pc:cxnChg>
      </pc:sldChg>
      <pc:sldChg chg="addSp delSp modSp add mod addAnim delAnim modAnim">
        <pc:chgData name="David Crick" userId="06480223c7ecb494" providerId="LiveId" clId="{B3DE7EDB-5EE7-4D5B-86F3-80D2886583A4}" dt="2026-09-21T16:09:57.361" v="1003"/>
        <pc:sldMkLst>
          <pc:docMk/>
          <pc:sldMk cId="2421909027" sldId="257"/>
        </pc:sldMkLst>
        <pc:spChg chg="mod">
          <ac:chgData name="David Crick" userId="06480223c7ecb494" providerId="LiveId" clId="{B3DE7EDB-5EE7-4D5B-86F3-80D2886583A4}" dt="2026-09-18T11:03:32.789" v="50" actId="27636"/>
          <ac:spMkLst>
            <pc:docMk/>
            <pc:sldMk cId="2421909027" sldId="257"/>
            <ac:spMk id="2" creationId="{EBB8A685-B5CB-C7C4-0FF4-A81D31D9A0D2}"/>
          </ac:spMkLst>
        </pc:spChg>
        <pc:spChg chg="mod">
          <ac:chgData name="David Crick" userId="06480223c7ecb494" providerId="LiveId" clId="{B3DE7EDB-5EE7-4D5B-86F3-80D2886583A4}" dt="2026-09-18T11:15:58.893" v="231" actId="27636"/>
          <ac:spMkLst>
            <pc:docMk/>
            <pc:sldMk cId="2421909027" sldId="257"/>
            <ac:spMk id="3" creationId="{BFE4A204-EC53-EF9D-018A-AF0C8AF7A711}"/>
          </ac:spMkLst>
        </pc:spChg>
      </pc:sldChg>
      <pc:sldChg chg="modSp add mod modAnim">
        <pc:chgData name="David Crick" userId="06480223c7ecb494" providerId="LiveId" clId="{B3DE7EDB-5EE7-4D5B-86F3-80D2886583A4}" dt="2026-09-21T16:10:24.381" v="1004"/>
        <pc:sldMkLst>
          <pc:docMk/>
          <pc:sldMk cId="1404287642" sldId="258"/>
        </pc:sldMkLst>
        <pc:spChg chg="mod">
          <ac:chgData name="David Crick" userId="06480223c7ecb494" providerId="LiveId" clId="{B3DE7EDB-5EE7-4D5B-86F3-80D2886583A4}" dt="2026-09-18T11:16:46.907" v="252" actId="14100"/>
          <ac:spMkLst>
            <pc:docMk/>
            <pc:sldMk cId="1404287642" sldId="258"/>
            <ac:spMk id="2" creationId="{FA178C8B-F284-0D32-480E-6D3CD45BFEE2}"/>
          </ac:spMkLst>
        </pc:spChg>
        <pc:spChg chg="mod">
          <ac:chgData name="David Crick" userId="06480223c7ecb494" providerId="LiveId" clId="{B3DE7EDB-5EE7-4D5B-86F3-80D2886583A4}" dt="2026-09-18T11:17:40.467" v="280" actId="27636"/>
          <ac:spMkLst>
            <pc:docMk/>
            <pc:sldMk cId="1404287642" sldId="258"/>
            <ac:spMk id="3" creationId="{22D2D193-A345-E96A-64DF-B6BD696409D0}"/>
          </ac:spMkLst>
        </pc:spChg>
      </pc:sldChg>
      <pc:sldChg chg="modSp add mod">
        <pc:chgData name="David Crick" userId="06480223c7ecb494" providerId="LiveId" clId="{B3DE7EDB-5EE7-4D5B-86F3-80D2886583A4}" dt="2026-09-18T11:20:04.162" v="324" actId="14100"/>
        <pc:sldMkLst>
          <pc:docMk/>
          <pc:sldMk cId="2021456505" sldId="259"/>
        </pc:sldMkLst>
        <pc:spChg chg="mod">
          <ac:chgData name="David Crick" userId="06480223c7ecb494" providerId="LiveId" clId="{B3DE7EDB-5EE7-4D5B-86F3-80D2886583A4}" dt="2026-09-18T11:18:42.079" v="283" actId="27636"/>
          <ac:spMkLst>
            <pc:docMk/>
            <pc:sldMk cId="2021456505" sldId="259"/>
            <ac:spMk id="2" creationId="{1B32F187-8FAC-31C2-8CB7-375A5BA3675C}"/>
          </ac:spMkLst>
        </pc:spChg>
        <pc:spChg chg="mod">
          <ac:chgData name="David Crick" userId="06480223c7ecb494" providerId="LiveId" clId="{B3DE7EDB-5EE7-4D5B-86F3-80D2886583A4}" dt="2026-09-18T11:20:04.162" v="324" actId="14100"/>
          <ac:spMkLst>
            <pc:docMk/>
            <pc:sldMk cId="2021456505" sldId="259"/>
            <ac:spMk id="3" creationId="{646D9459-BB93-C2CC-1CFA-00E3B12BA48A}"/>
          </ac:spMkLst>
        </pc:spChg>
      </pc:sldChg>
      <pc:sldChg chg="modSp add mod">
        <pc:chgData name="David Crick" userId="06480223c7ecb494" providerId="LiveId" clId="{B3DE7EDB-5EE7-4D5B-86F3-80D2886583A4}" dt="2026-09-18T11:21:23.456" v="343" actId="6549"/>
        <pc:sldMkLst>
          <pc:docMk/>
          <pc:sldMk cId="1318963046" sldId="260"/>
        </pc:sldMkLst>
        <pc:spChg chg="mod">
          <ac:chgData name="David Crick" userId="06480223c7ecb494" providerId="LiveId" clId="{B3DE7EDB-5EE7-4D5B-86F3-80D2886583A4}" dt="2026-09-18T11:21:19.602" v="342" actId="20577"/>
          <ac:spMkLst>
            <pc:docMk/>
            <pc:sldMk cId="1318963046" sldId="260"/>
            <ac:spMk id="2" creationId="{98433555-FEAD-D5E9-D9B7-FBB81A28D50D}"/>
          </ac:spMkLst>
        </pc:spChg>
        <pc:spChg chg="mod">
          <ac:chgData name="David Crick" userId="06480223c7ecb494" providerId="LiveId" clId="{B3DE7EDB-5EE7-4D5B-86F3-80D2886583A4}" dt="2026-09-18T11:21:23.456" v="343" actId="6549"/>
          <ac:spMkLst>
            <pc:docMk/>
            <pc:sldMk cId="1318963046" sldId="260"/>
            <ac:spMk id="3" creationId="{1ACF0029-7932-23BB-598E-5F9907E32F21}"/>
          </ac:spMkLst>
        </pc:spChg>
      </pc:sldChg>
      <pc:sldChg chg="modSp add mod addAnim delAnim modAnim">
        <pc:chgData name="David Crick" userId="06480223c7ecb494" providerId="LiveId" clId="{B3DE7EDB-5EE7-4D5B-86F3-80D2886583A4}" dt="2026-09-21T16:09:28.981" v="998"/>
        <pc:sldMkLst>
          <pc:docMk/>
          <pc:sldMk cId="2591991068" sldId="261"/>
        </pc:sldMkLst>
        <pc:spChg chg="mod">
          <ac:chgData name="David Crick" userId="06480223c7ecb494" providerId="LiveId" clId="{B3DE7EDB-5EE7-4D5B-86F3-80D2886583A4}" dt="2026-09-18T11:28:41.658" v="533" actId="14100"/>
          <ac:spMkLst>
            <pc:docMk/>
            <pc:sldMk cId="2591991068" sldId="261"/>
            <ac:spMk id="2" creationId="{0C57D67D-3D62-4B07-9CCC-DB1CCE07219D}"/>
          </ac:spMkLst>
        </pc:spChg>
        <pc:spChg chg="mod">
          <ac:chgData name="David Crick" userId="06480223c7ecb494" providerId="LiveId" clId="{B3DE7EDB-5EE7-4D5B-86F3-80D2886583A4}" dt="2026-09-18T11:28:29.046" v="527" actId="120"/>
          <ac:spMkLst>
            <pc:docMk/>
            <pc:sldMk cId="2591991068" sldId="261"/>
            <ac:spMk id="3" creationId="{B16EEEA3-A308-24C1-762C-FAAE4C58DF51}"/>
          </ac:spMkLst>
        </pc:spChg>
      </pc:sldChg>
      <pc:sldChg chg="modSp add mod">
        <pc:chgData name="David Crick" userId="06480223c7ecb494" providerId="LiveId" clId="{B3DE7EDB-5EE7-4D5B-86F3-80D2886583A4}" dt="2026-09-18T11:15:47.831" v="228" actId="27636"/>
        <pc:sldMkLst>
          <pc:docMk/>
          <pc:sldMk cId="1164363156" sldId="262"/>
        </pc:sldMkLst>
        <pc:spChg chg="mod">
          <ac:chgData name="David Crick" userId="06480223c7ecb494" providerId="LiveId" clId="{B3DE7EDB-5EE7-4D5B-86F3-80D2886583A4}" dt="2026-09-18T11:08:25.177" v="218" actId="14100"/>
          <ac:spMkLst>
            <pc:docMk/>
            <pc:sldMk cId="1164363156" sldId="262"/>
            <ac:spMk id="2" creationId="{CF589381-2AC1-419E-B8A2-8CBFBD1CD6A9}"/>
          </ac:spMkLst>
        </pc:spChg>
        <pc:spChg chg="mod">
          <ac:chgData name="David Crick" userId="06480223c7ecb494" providerId="LiveId" clId="{B3DE7EDB-5EE7-4D5B-86F3-80D2886583A4}" dt="2026-09-18T11:15:47.831" v="228" actId="27636"/>
          <ac:spMkLst>
            <pc:docMk/>
            <pc:sldMk cId="1164363156" sldId="262"/>
            <ac:spMk id="3" creationId="{22704113-1CF1-3C7C-8932-82C164BDD9A9}"/>
          </ac:spMkLst>
        </pc:spChg>
      </pc:sldChg>
      <pc:sldChg chg="modSp add mod ord">
        <pc:chgData name="David Crick" userId="06480223c7ecb494" providerId="LiveId" clId="{B3DE7EDB-5EE7-4D5B-86F3-80D2886583A4}" dt="2026-09-18T11:23:50.241" v="507" actId="27636"/>
        <pc:sldMkLst>
          <pc:docMk/>
          <pc:sldMk cId="506943048" sldId="263"/>
        </pc:sldMkLst>
        <pc:spChg chg="mod">
          <ac:chgData name="David Crick" userId="06480223c7ecb494" providerId="LiveId" clId="{B3DE7EDB-5EE7-4D5B-86F3-80D2886583A4}" dt="2026-09-18T11:23:19.014" v="454" actId="14100"/>
          <ac:spMkLst>
            <pc:docMk/>
            <pc:sldMk cId="506943048" sldId="263"/>
            <ac:spMk id="2" creationId="{05E40EB8-E4A3-992F-CF71-462297318A74}"/>
          </ac:spMkLst>
        </pc:spChg>
        <pc:spChg chg="mod">
          <ac:chgData name="David Crick" userId="06480223c7ecb494" providerId="LiveId" clId="{B3DE7EDB-5EE7-4D5B-86F3-80D2886583A4}" dt="2026-09-18T11:23:50.241" v="507" actId="27636"/>
          <ac:spMkLst>
            <pc:docMk/>
            <pc:sldMk cId="506943048" sldId="263"/>
            <ac:spMk id="3" creationId="{38380216-4708-90E3-527F-B24C55B483E2}"/>
          </ac:spMkLst>
        </pc:spChg>
      </pc:sldChg>
      <pc:sldChg chg="modSp add mod">
        <pc:chgData name="David Crick" userId="06480223c7ecb494" providerId="LiveId" clId="{B3DE7EDB-5EE7-4D5B-86F3-80D2886583A4}" dt="2026-09-18T11:27:11.844" v="518" actId="20577"/>
        <pc:sldMkLst>
          <pc:docMk/>
          <pc:sldMk cId="3621181625" sldId="264"/>
        </pc:sldMkLst>
        <pc:spChg chg="mod">
          <ac:chgData name="David Crick" userId="06480223c7ecb494" providerId="LiveId" clId="{B3DE7EDB-5EE7-4D5B-86F3-80D2886583A4}" dt="2026-09-18T11:26:44.632" v="510" actId="21"/>
          <ac:spMkLst>
            <pc:docMk/>
            <pc:sldMk cId="3621181625" sldId="264"/>
            <ac:spMk id="2" creationId="{9843B893-BC91-7525-69AD-A7435B0D766D}"/>
          </ac:spMkLst>
        </pc:spChg>
        <pc:spChg chg="mod">
          <ac:chgData name="David Crick" userId="06480223c7ecb494" providerId="LiveId" clId="{B3DE7EDB-5EE7-4D5B-86F3-80D2886583A4}" dt="2026-09-18T11:27:11.844" v="518" actId="20577"/>
          <ac:spMkLst>
            <pc:docMk/>
            <pc:sldMk cId="3621181625" sldId="264"/>
            <ac:spMk id="3" creationId="{FC696DEA-D011-A566-9415-1E5F28881257}"/>
          </ac:spMkLst>
        </pc:spChg>
      </pc:sldChg>
      <pc:sldChg chg="modSp new mod addAnim delAnim modAnim">
        <pc:chgData name="David Crick" userId="06480223c7ecb494" providerId="LiveId" clId="{B3DE7EDB-5EE7-4D5B-86F3-80D2886583A4}" dt="2026-09-21T16:08:19.731" v="993"/>
        <pc:sldMkLst>
          <pc:docMk/>
          <pc:sldMk cId="3839789904" sldId="266"/>
        </pc:sldMkLst>
        <pc:spChg chg="mod">
          <ac:chgData name="David Crick" userId="06480223c7ecb494" providerId="LiveId" clId="{B3DE7EDB-5EE7-4D5B-86F3-80D2886583A4}" dt="2026-09-18T11:31:31.309" v="574" actId="20577"/>
          <ac:spMkLst>
            <pc:docMk/>
            <pc:sldMk cId="3839789904" sldId="266"/>
            <ac:spMk id="2" creationId="{1E092B1F-E2DC-A2AC-00B5-BD39538154BE}"/>
          </ac:spMkLst>
        </pc:spChg>
        <pc:spChg chg="mod">
          <ac:chgData name="David Crick" userId="06480223c7ecb494" providerId="LiveId" clId="{B3DE7EDB-5EE7-4D5B-86F3-80D2886583A4}" dt="2026-09-18T11:31:09.491" v="567" actId="27636"/>
          <ac:spMkLst>
            <pc:docMk/>
            <pc:sldMk cId="3839789904" sldId="266"/>
            <ac:spMk id="3" creationId="{D67CF182-4BBB-6273-4D29-31B003E0F508}"/>
          </ac:spMkLst>
        </pc:spChg>
      </pc:sldChg>
      <pc:sldChg chg="modSp new mod ord modAnim">
        <pc:chgData name="David Crick" userId="06480223c7ecb494" providerId="LiveId" clId="{B3DE7EDB-5EE7-4D5B-86F3-80D2886583A4}" dt="2026-09-18T17:07:41.528" v="991" actId="20577"/>
        <pc:sldMkLst>
          <pc:docMk/>
          <pc:sldMk cId="3762162669" sldId="267"/>
        </pc:sldMkLst>
        <pc:spChg chg="mod">
          <ac:chgData name="David Crick" userId="06480223c7ecb494" providerId="LiveId" clId="{B3DE7EDB-5EE7-4D5B-86F3-80D2886583A4}" dt="2026-09-18T11:33:39.400" v="704" actId="20577"/>
          <ac:spMkLst>
            <pc:docMk/>
            <pc:sldMk cId="3762162669" sldId="267"/>
            <ac:spMk id="2" creationId="{4E8574F4-FF3C-1E3A-7306-64026829936D}"/>
          </ac:spMkLst>
        </pc:spChg>
        <pc:spChg chg="mod">
          <ac:chgData name="David Crick" userId="06480223c7ecb494" providerId="LiveId" clId="{B3DE7EDB-5EE7-4D5B-86F3-80D2886583A4}" dt="2026-09-18T17:07:41.528" v="991" actId="20577"/>
          <ac:spMkLst>
            <pc:docMk/>
            <pc:sldMk cId="3762162669" sldId="267"/>
            <ac:spMk id="3" creationId="{A45B1201-416F-D958-78FD-79F525861CD4}"/>
          </ac:spMkLst>
        </pc:spChg>
      </pc:sldChg>
      <pc:sldChg chg="modSp new mod">
        <pc:chgData name="David Crick" userId="06480223c7ecb494" providerId="LiveId" clId="{B3DE7EDB-5EE7-4D5B-86F3-80D2886583A4}" dt="2026-09-18T11:33:25.031" v="692" actId="20577"/>
        <pc:sldMkLst>
          <pc:docMk/>
          <pc:sldMk cId="4161641518" sldId="268"/>
        </pc:sldMkLst>
        <pc:spChg chg="mod">
          <ac:chgData name="David Crick" userId="06480223c7ecb494" providerId="LiveId" clId="{B3DE7EDB-5EE7-4D5B-86F3-80D2886583A4}" dt="2026-09-18T11:32:18.674" v="605" actId="14100"/>
          <ac:spMkLst>
            <pc:docMk/>
            <pc:sldMk cId="4161641518" sldId="268"/>
            <ac:spMk id="2" creationId="{46D50567-313A-876A-8051-84E468EF4CB9}"/>
          </ac:spMkLst>
        </pc:spChg>
        <pc:spChg chg="mod">
          <ac:chgData name="David Crick" userId="06480223c7ecb494" providerId="LiveId" clId="{B3DE7EDB-5EE7-4D5B-86F3-80D2886583A4}" dt="2026-09-18T11:33:25.031" v="692" actId="20577"/>
          <ac:spMkLst>
            <pc:docMk/>
            <pc:sldMk cId="4161641518" sldId="268"/>
            <ac:spMk id="3" creationId="{5453AAE6-F0D6-6FE7-32C4-12C06E709195}"/>
          </ac:spMkLst>
        </pc:spChg>
      </pc:sldChg>
      <pc:sldChg chg="modSp new mod">
        <pc:chgData name="David Crick" userId="06480223c7ecb494" providerId="LiveId" clId="{B3DE7EDB-5EE7-4D5B-86F3-80D2886583A4}" dt="2026-09-18T11:36:24.917" v="893" actId="122"/>
        <pc:sldMkLst>
          <pc:docMk/>
          <pc:sldMk cId="1885259588" sldId="269"/>
        </pc:sldMkLst>
        <pc:spChg chg="mod">
          <ac:chgData name="David Crick" userId="06480223c7ecb494" providerId="LiveId" clId="{B3DE7EDB-5EE7-4D5B-86F3-80D2886583A4}" dt="2026-09-18T11:36:24.917" v="893" actId="122"/>
          <ac:spMkLst>
            <pc:docMk/>
            <pc:sldMk cId="1885259588" sldId="269"/>
            <ac:spMk id="2" creationId="{2254557B-EE0F-2B30-8A63-45DF5903FDA5}"/>
          </ac:spMkLst>
        </pc:spChg>
        <pc:spChg chg="mod">
          <ac:chgData name="David Crick" userId="06480223c7ecb494" providerId="LiveId" clId="{B3DE7EDB-5EE7-4D5B-86F3-80D2886583A4}" dt="2026-09-18T11:36:18.759" v="891" actId="1076"/>
          <ac:spMkLst>
            <pc:docMk/>
            <pc:sldMk cId="1885259588" sldId="269"/>
            <ac:spMk id="3" creationId="{E0658263-3E5D-DD73-C632-31668A8313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31BB6-8B65-17B6-A279-256B25BD1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07BF0-9DB9-8474-EA8F-D1B891CE9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83423-94FE-444D-A893-DEDB9C5FD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C4C8-1071-A543-5B50-08B6BDC5F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6FC90-C0C6-B603-55EC-20628B01A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23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95635-F347-33C6-6F27-E50A8EA14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2F589-B0CC-6495-7A69-6B02301B4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DA878-19BA-84CD-4603-E72632696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A5DF1-5DCF-36E5-9B58-49BB7AB47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ED370-918B-D0FE-527E-5A2CCB341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56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F4DB7-8BAB-7802-9B22-AFD6E43FD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B0574-233B-C9F7-27DB-86FD8DDC2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34839-D16D-9322-2477-B7EE12794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ACE59-4B65-F086-78DC-14C75ED2F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4B94-C022-C596-38AB-DF7669C3C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475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655FF-6F7D-A938-FD21-B4AC3E502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F26D8-B03D-74B6-EA71-3DE438C10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EABB72-ACBF-A1A3-508E-09C900B1D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A41C9-A5F5-CA3C-E33E-354B9810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81A2B-0C58-669D-7080-510A5C19F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16AD4-ADB2-847F-AF93-C716BCB1C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406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3A32D-4273-0104-F3D9-B9C8D0E0F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4B756-FBB6-2FF7-CA6D-7F43BD23D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CC7C2-2592-7EAD-A904-39BCA0AB2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79852-A068-7428-963C-271847FB7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8A7705-B17E-5F56-0EED-4D0B4151A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DC6DE4-C589-6D7B-2067-C8FBC4EC7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C1541C-3B80-5322-5193-5CEC3771B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22D758-9C70-DF5D-80D7-3E874708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37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64956-D22D-3A0C-3D6E-DD85EA24D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F205E-C828-3EAA-6E81-77410CE7B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B17AD-9767-E880-4032-19EAD831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47F1D1-802E-D578-2855-CB16BBCE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20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E0F221-FA9F-A645-836C-A650060E8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3FB248-5B35-0444-DA21-E254C98AD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3CF43-DDA0-F296-47F2-BEE19EAFD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58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ABE22-07AB-1124-3BE5-D2E8F9A0B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9203C-85BA-1D77-2D8B-33F17DF0E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8B0DF-A3B7-F6DA-8012-10D189413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D8B20D-E73A-B3B6-869C-D68C0014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559E2-DDA7-6909-9A0A-74F30792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38735-CFD2-0B16-124F-822E4292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70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6E47-A913-9329-A5AB-9FDF2F0CD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99FDC4-AD6E-0A9B-329B-CC7260080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C2C49-6B3C-16B7-4B5E-63DAAB1D1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6F0B91-E8ED-4DE8-4B5F-4DEFF2EE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68D668-448A-61BF-AD06-3B7F5CF78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C7977-79A7-4204-9DB0-09E55E838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430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4A713-1F6E-1253-0746-FE1A5268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3DA99-4A70-D1FA-32CE-9452267D7E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63898-1A30-4DC3-8885-CBD7C60E3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2415B-6AA2-BDD8-32C3-5FC07A26C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EE094-B9BE-940F-497B-5E46B2553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566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9D368D-137A-8E2F-74ED-5CA5F30E59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43024C-36BD-321F-ABC0-397C2A629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2D63A-5592-9DAE-7BB1-CC15DB482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FFD39-6436-1CC5-0350-DB8A07EE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047B6-DC2A-25B4-A218-74D3CB0A3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75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EAE68-3BCE-1190-BBEC-3D7ADD0F5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BE8C7-3C86-5051-C62A-C0E4961E2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3D572-91CD-36E1-87A5-6E4B5449A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1D370D-D870-4B54-B20E-38DCCE470E0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0AF05-EA33-77C1-F649-7145707F3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4C525-1D7A-3D53-20B4-40CAE885A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B106C2-5C83-4377-9675-34460D802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0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38EBC2-0B11-4732-8715-799409C4A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3C5560-7A9C-489F-9148-18C5E1D0F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FA2E8-AC59-C4BF-5376-A9411F8B7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043" y="590062"/>
            <a:ext cx="5309140" cy="2838938"/>
          </a:xfrm>
        </p:spPr>
        <p:txBody>
          <a:bodyPr>
            <a:normAutofit/>
          </a:bodyPr>
          <a:lstStyle/>
          <a:p>
            <a:pPr algn="l"/>
            <a:r>
              <a:rPr lang="en-GB" sz="5600">
                <a:solidFill>
                  <a:srgbClr val="FFFFFF"/>
                </a:solidFill>
              </a:rPr>
              <a:t>Match officials and </a:t>
            </a:r>
            <a:br>
              <a:rPr lang="en-GB" sz="5600">
                <a:solidFill>
                  <a:srgbClr val="FFFFFF"/>
                </a:solidFill>
              </a:rPr>
            </a:br>
            <a:r>
              <a:rPr lang="en-GB" sz="5600">
                <a:solidFill>
                  <a:srgbClr val="FFFFFF"/>
                </a:solidFill>
              </a:rPr>
              <a:t>technology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F8B39E-7FCB-F121-3908-BE87A57C1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8044" y="3739764"/>
            <a:ext cx="4517954" cy="1198120"/>
          </a:xfrm>
        </p:spPr>
        <p:txBody>
          <a:bodyPr>
            <a:normAutofit/>
          </a:bodyPr>
          <a:lstStyle/>
          <a:p>
            <a:pPr algn="l"/>
            <a:r>
              <a:rPr lang="en-GB" sz="2000">
                <a:solidFill>
                  <a:srgbClr val="FFFFFF"/>
                </a:solidFill>
              </a:rPr>
              <a:t>21-09-26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26B37AC-E95D-7D8E-823D-E90C7A577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2888" y="1187856"/>
            <a:ext cx="2037563" cy="2067094"/>
          </a:xfrm>
          <a:prstGeom prst="rect">
            <a:avLst/>
          </a:prstGeom>
        </p:spPr>
      </p:pic>
      <p:sp>
        <p:nvSpPr>
          <p:cNvPr id="1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20768" y="229592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9518" y="275600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003" y="634483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2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DFCE7-8C8D-E3D4-5828-4AEEA3327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A685-B5CB-C7C4-0FF4-A81D31D9A0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21069"/>
          </a:xfrm>
        </p:spPr>
        <p:txBody>
          <a:bodyPr>
            <a:normAutofit/>
          </a:bodyPr>
          <a:lstStyle/>
          <a:p>
            <a:r>
              <a:rPr lang="en-GB" dirty="0"/>
              <a:t>Where did it start?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E4A204-EC53-EF9D-018A-AF0C8AF7A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1213" y="3602038"/>
            <a:ext cx="10028903" cy="1655762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1994 – PL first radio generation comms</a:t>
            </a:r>
          </a:p>
          <a:p>
            <a:pPr algn="l"/>
            <a:r>
              <a:rPr lang="en-GB" dirty="0"/>
              <a:t>1996 – FIFA List asked what technology they’d like to see.  100% = goal-line </a:t>
            </a:r>
          </a:p>
          <a:p>
            <a:pPr algn="l"/>
            <a:r>
              <a:rPr lang="en-GB" dirty="0"/>
              <a:t>C 1998 - Buzzer flags</a:t>
            </a:r>
          </a:p>
        </p:txBody>
      </p:sp>
    </p:spTree>
    <p:extLst>
      <p:ext uri="{BB962C8B-B14F-4D97-AF65-F5344CB8AC3E}">
        <p14:creationId xmlns:p14="http://schemas.microsoft.com/office/powerpoint/2010/main" val="242190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188C0-DD63-14F3-E840-C0FBE4758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89381-2AC1-419E-B8A2-8CBFBD1CD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24192"/>
          </a:xfrm>
        </p:spPr>
        <p:txBody>
          <a:bodyPr/>
          <a:lstStyle/>
          <a:p>
            <a:r>
              <a:rPr lang="en-GB" dirty="0"/>
              <a:t>Radio communication kits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704113-1CF1-3C7C-8932-82C164BDD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93806"/>
            <a:ext cx="9144000" cy="196399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dirty="0"/>
              <a:t>2010 – EFL started using comms kits</a:t>
            </a:r>
          </a:p>
          <a:p>
            <a:pPr algn="l"/>
            <a:r>
              <a:rPr lang="en-GB" dirty="0"/>
              <a:t>Now used down to Step 2 and Women’s Championship (Tier 2)</a:t>
            </a:r>
          </a:p>
          <a:p>
            <a:pPr algn="l"/>
            <a:endParaRPr lang="en-GB" dirty="0"/>
          </a:p>
          <a:p>
            <a:pPr algn="l"/>
            <a:r>
              <a:rPr lang="en-GB" b="1" dirty="0">
                <a:solidFill>
                  <a:srgbClr val="FF0000"/>
                </a:solidFill>
              </a:rPr>
              <a:t>They CANNOT be used anywhere else (no matter what advertisers of kits may say!!)</a:t>
            </a:r>
          </a:p>
        </p:txBody>
      </p:sp>
    </p:spTree>
    <p:extLst>
      <p:ext uri="{BB962C8B-B14F-4D97-AF65-F5344CB8AC3E}">
        <p14:creationId xmlns:p14="http://schemas.microsoft.com/office/powerpoint/2010/main" val="1164363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3FF00-8220-EA15-CA2C-BD11DBA57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78C8B-F284-0D32-480E-6D3CD45BF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38824"/>
          </a:xfrm>
        </p:spPr>
        <p:txBody>
          <a:bodyPr/>
          <a:lstStyle/>
          <a:p>
            <a:r>
              <a:rPr lang="en-GB" dirty="0"/>
              <a:t>Goal-line technology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D2D193-A345-E96A-64DF-B6BD69640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828800"/>
          </a:xfrm>
        </p:spPr>
        <p:txBody>
          <a:bodyPr>
            <a:normAutofit lnSpcReduction="10000"/>
          </a:bodyPr>
          <a:lstStyle/>
          <a:p>
            <a:pPr algn="l"/>
            <a:r>
              <a:rPr lang="en-GB" dirty="0"/>
              <a:t>It took to the 2013/14 season to implement in the Premier League…!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System was tested during an Eastleigh F.C. vs. A.F.C. Totton match in the Hampshire Senior Cup final at St Mary's Stadium on </a:t>
            </a:r>
            <a:r>
              <a:rPr lang="en-GB" b="1" dirty="0"/>
              <a:t>16 May 2012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28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B8CF4-943B-11C7-EF61-B394C9805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2F187-8FAC-31C2-8CB7-375A5BA36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381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6D9459-BB93-C2CC-1CFA-00E3B12BA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69575"/>
            <a:ext cx="9144000" cy="2888226"/>
          </a:xfrm>
        </p:spPr>
        <p:txBody>
          <a:bodyPr/>
          <a:lstStyle/>
          <a:p>
            <a:r>
              <a:rPr lang="en-GB" dirty="0"/>
              <a:t>The system introduced was the </a:t>
            </a:r>
            <a:r>
              <a:rPr lang="en-GB" b="1" dirty="0">
                <a:solidFill>
                  <a:srgbClr val="FF0000"/>
                </a:solidFill>
              </a:rPr>
              <a:t>Hawk-Eye system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This utilises multiple cameras per goal to send an instant vibration and visual signal to the referee's watch within a second if the ball wholly crosses the line.</a:t>
            </a:r>
          </a:p>
        </p:txBody>
      </p:sp>
    </p:spTree>
    <p:extLst>
      <p:ext uri="{BB962C8B-B14F-4D97-AF65-F5344CB8AC3E}">
        <p14:creationId xmlns:p14="http://schemas.microsoft.com/office/powerpoint/2010/main" val="2021456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EE203-9DC1-CCB4-3F58-2B008A083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33555-FEAD-D5E9-D9B7-FBB81A28D5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Next came….?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CF0029-7932-23BB-598E-5F9907E32F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8963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B02A1-F745-2AE9-5263-624031FF9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40EB8-E4A3-992F-CF71-462297318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9056"/>
          </a:xfrm>
        </p:spPr>
        <p:txBody>
          <a:bodyPr/>
          <a:lstStyle/>
          <a:p>
            <a:r>
              <a:rPr lang="en-GB" dirty="0"/>
              <a:t>VAR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380216-4708-90E3-527F-B24C55B48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69341"/>
            <a:ext cx="9144000" cy="276629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dirty="0"/>
              <a:t>Adopted in 2019/20 into the PL following a unanimous vote by clubs and extensive testing during the 2018/19 season.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It is designed to review clear and obvious errors in goals, penalties, direct red cards, and mistaken identity from a central hub (Stockley Park).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NB  Human beings still operate the system and, like all of us, are capable of making mistakes</a:t>
            </a:r>
          </a:p>
        </p:txBody>
      </p:sp>
    </p:spTree>
    <p:extLst>
      <p:ext uri="{BB962C8B-B14F-4D97-AF65-F5344CB8AC3E}">
        <p14:creationId xmlns:p14="http://schemas.microsoft.com/office/powerpoint/2010/main" val="506943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488DA-FF34-9DF4-AAF6-92D317B80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3B893-BC91-7525-69AD-A7435B0D7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38824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Semi-Automated Offside Technology (2024–2026):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96DEA-D011-A566-9415-1E5F28881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82880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Rolled out to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speed up and sharpen offside decision-making using optical player-tracking data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reducing manual delays inherent in early VAR setups</a:t>
            </a:r>
          </a:p>
        </p:txBody>
      </p:sp>
    </p:spTree>
    <p:extLst>
      <p:ext uri="{BB962C8B-B14F-4D97-AF65-F5344CB8AC3E}">
        <p14:creationId xmlns:p14="http://schemas.microsoft.com/office/powerpoint/2010/main" val="3621181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1DF74-7954-A1F9-1388-EE70EF9FB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D67D-3D62-4B07-9CCC-DB1CCE072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45766"/>
          </a:xfrm>
        </p:spPr>
        <p:txBody>
          <a:bodyPr>
            <a:normAutofit fontScale="90000"/>
          </a:bodyPr>
          <a:lstStyle/>
          <a:p>
            <a:r>
              <a:rPr lang="en-GB" dirty="0"/>
              <a:t>SAOT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EEEA3-A308-24C1-762C-FAAE4C58D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79406"/>
            <a:ext cx="9144000" cy="3274142"/>
          </a:xfrm>
        </p:spPr>
        <p:txBody>
          <a:bodyPr>
            <a:normAutofit fontScale="92500"/>
          </a:bodyPr>
          <a:lstStyle/>
          <a:p>
            <a:pPr algn="l"/>
            <a:r>
              <a:rPr lang="en-GB" dirty="0"/>
              <a:t>The system uses up to 30 newly installed cameras mounted around Premier League stadiums – with several capturing footage at 100 frames per second, twice the frame rate of typical broadcast cameras.</a:t>
            </a:r>
          </a:p>
          <a:p>
            <a:pPr algn="l"/>
            <a:r>
              <a:rPr lang="en-GB" dirty="0"/>
              <a:t>The cameras track the exact movement of the ball as well as up to 10,000 surface "mesh" data points per player - meaning the technology will track to see if any attacking player involved in the build-up to any incident was offside.</a:t>
            </a:r>
          </a:p>
          <a:p>
            <a:pPr algn="l"/>
            <a:r>
              <a:rPr lang="en-GB" dirty="0"/>
              <a:t>These are then "flagged" automatically in SAOT software to the VAR and SAOT operator.</a:t>
            </a:r>
          </a:p>
        </p:txBody>
      </p:sp>
    </p:spTree>
    <p:extLst>
      <p:ext uri="{BB962C8B-B14F-4D97-AF65-F5344CB8AC3E}">
        <p14:creationId xmlns:p14="http://schemas.microsoft.com/office/powerpoint/2010/main" val="259199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2B1F-E2DC-A2AC-00B5-BD3953815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342" y="712840"/>
            <a:ext cx="9144000" cy="90308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Ball - Chip technology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7CF182-4BBB-6273-4D29-31B003E0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00981"/>
            <a:ext cx="9144000" cy="4689987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dirty="0"/>
              <a:t>This utilises a suspended motion sensor inside the match ball to track real-time 3D coordinates, velocity, and touch data. Key components include a </a:t>
            </a:r>
            <a:r>
              <a:rPr lang="en-GB" b="1" dirty="0"/>
              <a:t>500Hz inertial measurement unit (IMU)</a:t>
            </a:r>
            <a:r>
              <a:rPr lang="en-GB" dirty="0"/>
              <a:t>, </a:t>
            </a:r>
            <a:r>
              <a:rPr lang="en-GB" b="1" dirty="0"/>
              <a:t>rechargeable battery systems</a:t>
            </a:r>
            <a:r>
              <a:rPr lang="en-GB" dirty="0"/>
              <a:t>, and </a:t>
            </a:r>
            <a:r>
              <a:rPr lang="en-GB" b="1" dirty="0"/>
              <a:t>semi-automated offside integration</a:t>
            </a:r>
            <a:r>
              <a:rPr lang="en-GB" dirty="0"/>
              <a:t>.</a:t>
            </a:r>
          </a:p>
          <a:p>
            <a:pPr algn="l"/>
            <a:endParaRPr lang="en-GB" b="1" dirty="0"/>
          </a:p>
          <a:p>
            <a:pPr algn="l"/>
            <a:r>
              <a:rPr lang="en-GB" b="1" dirty="0"/>
              <a:t>How it works</a:t>
            </a:r>
            <a:endParaRPr lang="en-GB" dirty="0"/>
          </a:p>
          <a:p>
            <a:pPr lvl="0" algn="l"/>
            <a:r>
              <a:rPr lang="en-GB" b="1" dirty="0"/>
              <a:t>Motion Tracking:</a:t>
            </a:r>
            <a:r>
              <a:rPr lang="en-GB" dirty="0"/>
              <a:t> The internal sensor samples the ball's movement 500 times per second, capturing exact speed, spin, and trajectory data.</a:t>
            </a:r>
          </a:p>
          <a:p>
            <a:pPr lvl="0" algn="l"/>
            <a:r>
              <a:rPr lang="en-GB" b="1" dirty="0"/>
              <a:t>Precise Kick Detection:</a:t>
            </a:r>
            <a:r>
              <a:rPr lang="en-GB" dirty="0"/>
              <a:t> It registers the precise micro-second of player contact, working alongside stadium cameras to determine tight offside incidents.</a:t>
            </a:r>
          </a:p>
          <a:p>
            <a:pPr algn="l"/>
            <a:r>
              <a:rPr lang="en-GB" b="1" dirty="0"/>
              <a:t>Touch Identification:</a:t>
            </a:r>
            <a:r>
              <a:rPr lang="en-GB" dirty="0"/>
              <a:t> The system detects subtle or imperceptible touches (creating a heartbeat-like waveform graphic), helping officials confirm or dismiss deflections, handballs, and goal involvement.</a:t>
            </a:r>
          </a:p>
        </p:txBody>
      </p:sp>
    </p:spTree>
    <p:extLst>
      <p:ext uri="{BB962C8B-B14F-4D97-AF65-F5344CB8AC3E}">
        <p14:creationId xmlns:p14="http://schemas.microsoft.com/office/powerpoint/2010/main" val="383978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50567-313A-876A-8051-84E468EF4C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01077"/>
          </a:xfrm>
        </p:spPr>
        <p:txBody>
          <a:bodyPr/>
          <a:lstStyle/>
          <a:p>
            <a:r>
              <a:rPr lang="en-GB" dirty="0"/>
              <a:t>Current </a:t>
            </a:r>
            <a:r>
              <a:rPr lang="en-GB" dirty="0" err="1"/>
              <a:t>ProRef</a:t>
            </a:r>
            <a:r>
              <a:rPr lang="en-GB" dirty="0"/>
              <a:t> radio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53AAE6-F0D6-6FE7-32C4-12C06E709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07243"/>
            <a:ext cx="9144000" cy="277748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4-channel encrypted.  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All 4 match officials can speak and hear; the Performance Developer or Coach can just listen.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Physically much smaller and lighter than the first-generation kit!!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641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574F4-FF3C-1E3A-7306-640268299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B1201-416F-D958-78FD-79F525861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area will be to extend GLT along whole goal line and up the touch lines for ball out of play</a:t>
            </a:r>
          </a:p>
          <a:p>
            <a:r>
              <a:rPr lang="en-GB" dirty="0"/>
              <a:t>If that happens, will we need Assistant Referees at all?  Might having two Referees be considered (similar to field hockey)?</a:t>
            </a:r>
          </a:p>
          <a:p>
            <a:r>
              <a:rPr lang="en-GB" dirty="0"/>
              <a:t>What would your concerns be with all this technology?</a:t>
            </a:r>
          </a:p>
          <a:p>
            <a:r>
              <a:rPr lang="en-GB" dirty="0"/>
              <a:t>What happens when (not if) it breaks down?</a:t>
            </a:r>
          </a:p>
        </p:txBody>
      </p:sp>
    </p:spTree>
    <p:extLst>
      <p:ext uri="{BB962C8B-B14F-4D97-AF65-F5344CB8AC3E}">
        <p14:creationId xmlns:p14="http://schemas.microsoft.com/office/powerpoint/2010/main" val="37621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4557B-EE0F-2B30-8A63-45DF5903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298640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Thank you for your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58263-3E5D-DD73-C632-31668A831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5859145"/>
            <a:ext cx="10515600" cy="1415415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5259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596</Words>
  <Application>Microsoft Office PowerPoint</Application>
  <PresentationFormat>Widescreen</PresentationFormat>
  <Paragraphs>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Match officials and  technology</vt:lpstr>
      <vt:lpstr>Where did it start?</vt:lpstr>
      <vt:lpstr>Radio communication kits</vt:lpstr>
      <vt:lpstr>Goal-line technology</vt:lpstr>
      <vt:lpstr>PowerPoint Presentation</vt:lpstr>
      <vt:lpstr>Next came….?</vt:lpstr>
      <vt:lpstr>VAR</vt:lpstr>
      <vt:lpstr>Semi-Automated Offside Technology (2024–2026):</vt:lpstr>
      <vt:lpstr>SAOT</vt:lpstr>
      <vt:lpstr>Ball - Chip technology</vt:lpstr>
      <vt:lpstr>Current ProRef radio system</vt:lpstr>
      <vt:lpstr>What next?</vt:lpstr>
      <vt:lpstr>Thank you for your participation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Crick</dc:creator>
  <cp:lastModifiedBy>David Crick</cp:lastModifiedBy>
  <cp:revision>1</cp:revision>
  <dcterms:created xsi:type="dcterms:W3CDTF">2026-09-18T11:01:20Z</dcterms:created>
  <dcterms:modified xsi:type="dcterms:W3CDTF">2026-09-21T16:10:35Z</dcterms:modified>
</cp:coreProperties>
</file>