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rick" userId="06480223c7ecb494" providerId="LiveId" clId="{B3DE7EDB-5EE7-4D5B-86F3-80D2886583A4}"/>
    <pc:docChg chg="custSel mod addSld delSld modSld sldOrd">
      <pc:chgData name="David Crick" userId="06480223c7ecb494" providerId="LiveId" clId="{B3DE7EDB-5EE7-4D5B-86F3-80D2886583A4}" dt="2026-10-02T13:14:06.089" v="564"/>
      <pc:docMkLst>
        <pc:docMk/>
      </pc:docMkLst>
      <pc:sldChg chg="modSp new mod">
        <pc:chgData name="David Crick" userId="06480223c7ecb494" providerId="LiveId" clId="{B3DE7EDB-5EE7-4D5B-86F3-80D2886583A4}" dt="2026-09-18T10:29:53.659" v="41" actId="20577"/>
        <pc:sldMkLst>
          <pc:docMk/>
          <pc:sldMk cId="3994932512" sldId="256"/>
        </pc:sldMkLst>
        <pc:spChg chg="mod">
          <ac:chgData name="David Crick" userId="06480223c7ecb494" providerId="LiveId" clId="{B3DE7EDB-5EE7-4D5B-86F3-80D2886583A4}" dt="2026-09-18T10:29:46.429" v="33" actId="20577"/>
          <ac:spMkLst>
            <pc:docMk/>
            <pc:sldMk cId="3994932512" sldId="256"/>
            <ac:spMk id="2" creationId="{B37E4FD7-5C5A-A740-7DDA-42145C4AD51F}"/>
          </ac:spMkLst>
        </pc:spChg>
        <pc:spChg chg="mod">
          <ac:chgData name="David Crick" userId="06480223c7ecb494" providerId="LiveId" clId="{B3DE7EDB-5EE7-4D5B-86F3-80D2886583A4}" dt="2026-09-18T10:29:53.659" v="41" actId="20577"/>
          <ac:spMkLst>
            <pc:docMk/>
            <pc:sldMk cId="3994932512" sldId="256"/>
            <ac:spMk id="3" creationId="{4900CC51-EFE8-3F8D-21AF-3C225EED4A00}"/>
          </ac:spMkLst>
        </pc:spChg>
      </pc:sldChg>
      <pc:sldChg chg="addSp modSp new mod ord">
        <pc:chgData name="David Crick" userId="06480223c7ecb494" providerId="LiveId" clId="{B3DE7EDB-5EE7-4D5B-86F3-80D2886583A4}" dt="2026-09-21T16:17:15.639" v="391"/>
        <pc:sldMkLst>
          <pc:docMk/>
          <pc:sldMk cId="1496465292" sldId="257"/>
        </pc:sldMkLst>
        <pc:picChg chg="add mod">
          <ac:chgData name="David Crick" userId="06480223c7ecb494" providerId="LiveId" clId="{B3DE7EDB-5EE7-4D5B-86F3-80D2886583A4}" dt="2026-09-18T10:30:11.110" v="45" actId="14100"/>
          <ac:picMkLst>
            <pc:docMk/>
            <pc:sldMk cId="1496465292" sldId="257"/>
            <ac:picMk id="2" creationId="{7AA1025D-6ACD-4790-E261-C1C5A878D8B8}"/>
          </ac:picMkLst>
        </pc:picChg>
      </pc:sldChg>
      <pc:sldChg chg="addSp modSp new mod">
        <pc:chgData name="David Crick" userId="06480223c7ecb494" providerId="LiveId" clId="{B3DE7EDB-5EE7-4D5B-86F3-80D2886583A4}" dt="2026-09-18T10:30:59.265" v="55" actId="14100"/>
        <pc:sldMkLst>
          <pc:docMk/>
          <pc:sldMk cId="2010092433" sldId="258"/>
        </pc:sldMkLst>
        <pc:picChg chg="add mod">
          <ac:chgData name="David Crick" userId="06480223c7ecb494" providerId="LiveId" clId="{B3DE7EDB-5EE7-4D5B-86F3-80D2886583A4}" dt="2026-09-18T10:30:59.265" v="55" actId="14100"/>
          <ac:picMkLst>
            <pc:docMk/>
            <pc:sldMk cId="2010092433" sldId="258"/>
            <ac:picMk id="2" creationId="{5EFDB630-BEA5-DF6B-2189-97EDED326140}"/>
          </ac:picMkLst>
        </pc:picChg>
      </pc:sldChg>
      <pc:sldChg chg="addSp delSp modSp new mod">
        <pc:chgData name="David Crick" userId="06480223c7ecb494" providerId="LiveId" clId="{B3DE7EDB-5EE7-4D5B-86F3-80D2886583A4}" dt="2026-09-18T10:31:35.243" v="60" actId="14100"/>
        <pc:sldMkLst>
          <pc:docMk/>
          <pc:sldMk cId="4129905570" sldId="259"/>
        </pc:sldMkLst>
        <pc:picChg chg="add mod">
          <ac:chgData name="David Crick" userId="06480223c7ecb494" providerId="LiveId" clId="{B3DE7EDB-5EE7-4D5B-86F3-80D2886583A4}" dt="2026-09-18T10:31:35.243" v="60" actId="14100"/>
          <ac:picMkLst>
            <pc:docMk/>
            <pc:sldMk cId="4129905570" sldId="259"/>
            <ac:picMk id="3" creationId="{FC3C07E9-2C56-644B-E1B0-B25D9831AFDF}"/>
          </ac:picMkLst>
        </pc:picChg>
      </pc:sldChg>
      <pc:sldChg chg="addSp modSp new mod">
        <pc:chgData name="David Crick" userId="06480223c7ecb494" providerId="LiveId" clId="{B3DE7EDB-5EE7-4D5B-86F3-80D2886583A4}" dt="2026-09-18T10:32:25.008" v="64" actId="14100"/>
        <pc:sldMkLst>
          <pc:docMk/>
          <pc:sldMk cId="2257568961" sldId="260"/>
        </pc:sldMkLst>
        <pc:picChg chg="add mod">
          <ac:chgData name="David Crick" userId="06480223c7ecb494" providerId="LiveId" clId="{B3DE7EDB-5EE7-4D5B-86F3-80D2886583A4}" dt="2026-09-18T10:32:25.008" v="64" actId="14100"/>
          <ac:picMkLst>
            <pc:docMk/>
            <pc:sldMk cId="2257568961" sldId="260"/>
            <ac:picMk id="2" creationId="{5F337F00-4C82-F230-525E-262C9C3F1541}"/>
          </ac:picMkLst>
        </pc:picChg>
      </pc:sldChg>
      <pc:sldChg chg="addSp modSp new mod">
        <pc:chgData name="David Crick" userId="06480223c7ecb494" providerId="LiveId" clId="{B3DE7EDB-5EE7-4D5B-86F3-80D2886583A4}" dt="2026-09-18T10:49:34.580" v="385" actId="14100"/>
        <pc:sldMkLst>
          <pc:docMk/>
          <pc:sldMk cId="1296239175" sldId="262"/>
        </pc:sldMkLst>
        <pc:picChg chg="add mod">
          <ac:chgData name="David Crick" userId="06480223c7ecb494" providerId="LiveId" clId="{B3DE7EDB-5EE7-4D5B-86F3-80D2886583A4}" dt="2026-09-18T10:49:34.580" v="385" actId="14100"/>
          <ac:picMkLst>
            <pc:docMk/>
            <pc:sldMk cId="1296239175" sldId="262"/>
            <ac:picMk id="2" creationId="{CCCFB08C-59E0-3CF1-A296-CA18EC7CC9B1}"/>
          </ac:picMkLst>
        </pc:picChg>
      </pc:sldChg>
      <pc:sldChg chg="modSp new mod">
        <pc:chgData name="David Crick" userId="06480223c7ecb494" providerId="LiveId" clId="{B3DE7EDB-5EE7-4D5B-86F3-80D2886583A4}" dt="2026-09-21T16:17:45.134" v="408" actId="20577"/>
        <pc:sldMkLst>
          <pc:docMk/>
          <pc:sldMk cId="4009127391" sldId="263"/>
        </pc:sldMkLst>
        <pc:spChg chg="mod">
          <ac:chgData name="David Crick" userId="06480223c7ecb494" providerId="LiveId" clId="{B3DE7EDB-5EE7-4D5B-86F3-80D2886583A4}" dt="2026-09-21T16:17:45.134" v="408" actId="20577"/>
          <ac:spMkLst>
            <pc:docMk/>
            <pc:sldMk cId="4009127391" sldId="263"/>
            <ac:spMk id="2" creationId="{AF924CC0-7158-7C86-BF4C-1B4AE2AB31C9}"/>
          </ac:spMkLst>
        </pc:spChg>
        <pc:spChg chg="mod">
          <ac:chgData name="David Crick" userId="06480223c7ecb494" providerId="LiveId" clId="{B3DE7EDB-5EE7-4D5B-86F3-80D2886583A4}" dt="2026-09-18T10:35:15.056" v="157" actId="207"/>
          <ac:spMkLst>
            <pc:docMk/>
            <pc:sldMk cId="4009127391" sldId="263"/>
            <ac:spMk id="3" creationId="{12797D0F-0448-7931-D59E-09FF89BA933A}"/>
          </ac:spMkLst>
        </pc:spChg>
      </pc:sldChg>
      <pc:sldChg chg="modSp new mod">
        <pc:chgData name="David Crick" userId="06480223c7ecb494" providerId="LiveId" clId="{B3DE7EDB-5EE7-4D5B-86F3-80D2886583A4}" dt="2026-09-21T16:25:50.146" v="563" actId="1076"/>
        <pc:sldMkLst>
          <pc:docMk/>
          <pc:sldMk cId="1586623215" sldId="264"/>
        </pc:sldMkLst>
        <pc:spChg chg="mod">
          <ac:chgData name="David Crick" userId="06480223c7ecb494" providerId="LiveId" clId="{B3DE7EDB-5EE7-4D5B-86F3-80D2886583A4}" dt="2026-09-21T16:25:45.563" v="562" actId="14100"/>
          <ac:spMkLst>
            <pc:docMk/>
            <pc:sldMk cId="1586623215" sldId="264"/>
            <ac:spMk id="2" creationId="{A10CB6D4-8C2C-28A1-1B8C-EDC54B14E83B}"/>
          </ac:spMkLst>
        </pc:spChg>
        <pc:spChg chg="mod">
          <ac:chgData name="David Crick" userId="06480223c7ecb494" providerId="LiveId" clId="{B3DE7EDB-5EE7-4D5B-86F3-80D2886583A4}" dt="2026-09-21T16:25:50.146" v="563" actId="1076"/>
          <ac:spMkLst>
            <pc:docMk/>
            <pc:sldMk cId="1586623215" sldId="264"/>
            <ac:spMk id="3" creationId="{34942B03-172B-D33A-30C7-3BD4A3643EAC}"/>
          </ac:spMkLst>
        </pc:spChg>
      </pc:sldChg>
      <pc:sldChg chg="addSp modSp new mod">
        <pc:chgData name="David Crick" userId="06480223c7ecb494" providerId="LiveId" clId="{B3DE7EDB-5EE7-4D5B-86F3-80D2886583A4}" dt="2026-09-18T10:51:21.846" v="389" actId="14100"/>
        <pc:sldMkLst>
          <pc:docMk/>
          <pc:sldMk cId="3912325672" sldId="265"/>
        </pc:sldMkLst>
        <pc:picChg chg="add mod">
          <ac:chgData name="David Crick" userId="06480223c7ecb494" providerId="LiveId" clId="{B3DE7EDB-5EE7-4D5B-86F3-80D2886583A4}" dt="2026-09-18T10:51:21.846" v="389" actId="14100"/>
          <ac:picMkLst>
            <pc:docMk/>
            <pc:sldMk cId="3912325672" sldId="265"/>
            <ac:picMk id="2" creationId="{4193D1A7-1EB7-B477-F67D-575453077A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5FA5-9D67-B5CD-0D35-0ECB75F6C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20140-1BA3-91BB-DD28-02D4CD196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EB150-920B-7BED-06BD-ADFD5677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39DCA-E53D-05B0-62EC-1BE96A426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97BE8-DC0E-C8D3-5C37-466682F0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33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483E-B77C-42D3-E4FF-444F2D15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4D8EB-3CFB-E4F1-C2F5-ED7380BB7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93CBF-5ECE-3405-4D38-9E5EBB096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26BA0-4E65-6168-B8DE-F8E65CB2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819CE-19AF-8AFA-565F-C725D3C8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26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E1FE8-9122-C0A4-CF2F-CD0FC45D3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331FA-B30E-BF51-0780-AB2CFBED7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50F26-5C93-E35A-EF0A-05D1E3334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61466-1B86-17A7-F707-A932F7EC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C4466-8948-3A89-6A39-90445056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153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F96E-1703-BC1C-71ED-2C5C8AFA4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8FF56-1397-5F8A-BF0F-A8296C5B0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CCFEF9-79FC-9B5A-3D24-DE1E1EE7D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D3E66-0387-2BB7-029B-4DDB28845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8217B2-2C3C-FE64-C9E7-F6C8EBE0D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8B1EF-ABB2-6876-6F5B-17C5ED26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60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2C82-8DEE-EE6E-F996-D17CDD57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C40DB-E9A0-DAB3-E029-0CDBE30DB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D4A88-A56D-E11B-6523-51CE6889F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32ABD-5AAF-ED5D-B7B8-48CEE9F09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AE7949-131E-F0B1-F64B-3AC59F48A7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439E7B-2369-A7CB-E17B-9EE893017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5EEB9-0B78-6942-80B8-6C0D0700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2E3961-0CF8-27C1-B3B7-B4444A23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59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52CDD-E7C9-21A7-A526-C2A3B8C51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E4C45E-5853-607A-E763-E15DFEA7D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A314E5-63A7-E919-ED0D-22B3A1736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F850D-2BDE-1513-FD1F-7A9E0FDF6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70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F6EE9-B665-4095-A873-3F05C446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D10AB-14FA-06CB-9DAF-690C7B4C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89EB1-DB2D-F119-B098-5AA8710B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62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8B8D-EE75-3817-F077-88F7BE7AA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E201B-CC26-1EE9-4E74-494229DC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20E57-92C2-F3CD-541E-CFDB906F6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83E7E-060D-40E3-7771-A0DDC4DF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EF1A2-B9B6-8AC3-DBB4-1FEFE6775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82856-3F61-C7CC-A9DA-CEB834B3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05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0708-FE67-E77D-52A2-4525D26E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3F41B6-B694-DD15-110D-3C23E16A4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87D03-4EE0-E153-787E-C22E5C826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C9F96-E9E0-2676-A9C9-AFB48A80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1861F-607E-410F-C4F7-E7BA6F9DC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EF2DF-E21C-1C5A-16DD-B51934025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7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65B5-232B-C19E-DB27-E438F22E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2623B2-AD95-AD0A-3E73-2C897DAF6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4576C-3FE1-7C1F-C9E6-1BB66720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57EE0-4CA9-8298-024A-BC4615B7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85A97-39B0-AC23-A912-7A1126F1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67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9F6A4D-7066-7667-959E-024B73A90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67B37-4A39-6B74-7B4C-86944594B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ED984-EC47-03C8-3279-CF6AA4D5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415EA-55E8-385F-EE06-A990E419F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B903C-0162-B1E6-D648-2C9C7BA5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65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63B42-81CE-07A6-16CB-142AD7BF3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366AE-AD5A-E395-C180-63BA48EFA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043E-1540-143E-32D1-5FE8965B7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423AE4-2AF0-42DA-B0CB-5A44F5F320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C122D-17C9-EE08-8A2F-EAA834AC83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0120A-0805-B650-3052-4CAD5DADB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B3968-197A-4156-841B-60AE58FE16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17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4FD7-5C5A-A740-7DDA-42145C4AD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FA</a:t>
            </a:r>
            <a:br>
              <a:rPr lang="en-GB" dirty="0"/>
            </a:br>
            <a:r>
              <a:rPr lang="en-GB" dirty="0"/>
              <a:t>Grassroots</a:t>
            </a:r>
            <a:br>
              <a:rPr lang="en-GB" dirty="0"/>
            </a:br>
            <a:r>
              <a:rPr lang="en-GB" dirty="0"/>
              <a:t>Discipline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00CC51-EFE8-3F8D-21AF-3C225EED4A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2026/27</a:t>
            </a:r>
          </a:p>
        </p:txBody>
      </p:sp>
    </p:spTree>
    <p:extLst>
      <p:ext uri="{BB962C8B-B14F-4D97-AF65-F5344CB8AC3E}">
        <p14:creationId xmlns:p14="http://schemas.microsoft.com/office/powerpoint/2010/main" val="399493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4CC0-7158-7C86-BF4C-1B4AE2AB3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Initial</a:t>
            </a:r>
            <a:br>
              <a:rPr lang="en-GB" dirty="0"/>
            </a:br>
            <a:r>
              <a:rPr lang="en-GB" dirty="0"/>
              <a:t>major consideration </a:t>
            </a:r>
            <a:br>
              <a:rPr lang="en-GB" dirty="0"/>
            </a:br>
            <a:r>
              <a:rPr lang="en-GB" dirty="0"/>
              <a:t>for the CFA ….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97D0F-0448-7931-D59E-09FF89BA93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Is this a </a:t>
            </a:r>
            <a:r>
              <a:rPr lang="en-GB" b="1" u="sng" dirty="0">
                <a:solidFill>
                  <a:srgbClr val="FF0000"/>
                </a:solidFill>
              </a:rPr>
              <a:t>SERIOUS CASE</a:t>
            </a:r>
            <a:r>
              <a:rPr lang="en-GB" dirty="0"/>
              <a:t>, or not</a:t>
            </a:r>
          </a:p>
        </p:txBody>
      </p:sp>
    </p:spTree>
    <p:extLst>
      <p:ext uri="{BB962C8B-B14F-4D97-AF65-F5344CB8AC3E}">
        <p14:creationId xmlns:p14="http://schemas.microsoft.com/office/powerpoint/2010/main" val="400912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CB6D4-8C2C-28A1-1B8C-EDC54B14E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347186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/>
              <a:t>If it is a </a:t>
            </a:r>
            <a:r>
              <a:rPr lang="en-GB" sz="3600" b="1" u="sng" dirty="0">
                <a:solidFill>
                  <a:srgbClr val="FF0000"/>
                </a:solidFill>
              </a:rPr>
              <a:t>serious case</a:t>
            </a:r>
            <a:r>
              <a:rPr lang="en-GB" sz="3600" dirty="0"/>
              <a:t>, then it </a:t>
            </a:r>
            <a:r>
              <a:rPr lang="en-GB" sz="3600" b="1" u="sng" dirty="0"/>
              <a:t>cannot</a:t>
            </a:r>
            <a:r>
              <a:rPr lang="en-GB" sz="3600" dirty="0"/>
              <a:t> be fast tracked</a:t>
            </a:r>
            <a:br>
              <a:rPr lang="en-GB" dirty="0"/>
            </a:br>
            <a:br>
              <a:rPr lang="en-GB" dirty="0"/>
            </a:br>
            <a:r>
              <a:rPr lang="en-GB" sz="3100" dirty="0"/>
              <a:t>Equally so if</a:t>
            </a:r>
            <a:br>
              <a:rPr lang="en-GB" sz="3100" dirty="0"/>
            </a:br>
            <a:r>
              <a:rPr lang="en-GB" sz="3100" dirty="0"/>
              <a:t>- no report from a match official</a:t>
            </a:r>
            <a:br>
              <a:rPr lang="en-GB" sz="3100" dirty="0"/>
            </a:br>
            <a:r>
              <a:rPr lang="en-GB" sz="3100" dirty="0"/>
              <a:t>- participant has a poor discipline record</a:t>
            </a:r>
            <a:br>
              <a:rPr lang="en-GB" sz="3100" dirty="0"/>
            </a:br>
            <a:r>
              <a:rPr lang="en-GB" sz="3100" dirty="0"/>
              <a:t>- it is an ‘unusual’ case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42B03-172B-D33A-30C7-3BD4A3643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4854934"/>
            <a:ext cx="10515600" cy="1500187"/>
          </a:xfrm>
        </p:spPr>
        <p:txBody>
          <a:bodyPr/>
          <a:lstStyle/>
          <a:p>
            <a:pPr algn="ctr"/>
            <a:r>
              <a:rPr lang="en-GB" dirty="0"/>
              <a:t>e.g.  Discrimination cases or major situations of disorder</a:t>
            </a:r>
          </a:p>
        </p:txBody>
      </p:sp>
    </p:spTree>
    <p:extLst>
      <p:ext uri="{BB962C8B-B14F-4D97-AF65-F5344CB8AC3E}">
        <p14:creationId xmlns:p14="http://schemas.microsoft.com/office/powerpoint/2010/main" val="158662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A1025D-6ACD-4790-E261-C1C5A878D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40" y="640080"/>
            <a:ext cx="10483399" cy="545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6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FDB630-BEA5-DF6B-2189-97EDED326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" y="240189"/>
            <a:ext cx="10657840" cy="627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92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3C07E9-2C56-644B-E1B0-B25D9831A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0" y="335012"/>
            <a:ext cx="10200640" cy="617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0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337F00-4C82-F230-525E-262C9C3F1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154623"/>
            <a:ext cx="10088880" cy="65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6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CFB08C-59E0-3CF1-A296-CA18EC7CC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94" y="364133"/>
            <a:ext cx="10510683" cy="593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39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93D1A7-1EB7-B477-F67D-575453077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91" y="2133600"/>
            <a:ext cx="10597296" cy="258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25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79</Words>
  <Application>Microsoft Office PowerPoint</Application>
  <PresentationFormat>Widescreen</PresentationFormat>
  <Paragraphs>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FA Grassroots Discipline process</vt:lpstr>
      <vt:lpstr>Initial major consideration  for the CFA ….</vt:lpstr>
      <vt:lpstr>If it is a serious case, then it cannot be fast tracked  Equally so if - no report from a match official - participant has a poor discipline record - it is an ‘unusual’ case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Crick</dc:creator>
  <cp:lastModifiedBy>David Crick</cp:lastModifiedBy>
  <cp:revision>1</cp:revision>
  <dcterms:created xsi:type="dcterms:W3CDTF">2026-09-18T10:11:21Z</dcterms:created>
  <dcterms:modified xsi:type="dcterms:W3CDTF">2026-10-02T13:14:16Z</dcterms:modified>
</cp:coreProperties>
</file>